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8" r:id="rId5"/>
    <p:sldId id="257" r:id="rId6"/>
    <p:sldId id="265" r:id="rId7"/>
    <p:sldId id="266" r:id="rId8"/>
    <p:sldId id="262" r:id="rId9"/>
    <p:sldId id="259" r:id="rId10"/>
    <p:sldId id="260" r:id="rId11"/>
    <p:sldId id="267" r:id="rId12"/>
    <p:sldId id="261" r:id="rId13"/>
    <p:sldId id="263" r:id="rId14"/>
    <p:sldId id="264" r:id="rId15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3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1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4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3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3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3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3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3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320" y="442595"/>
            <a:ext cx="5293360" cy="122618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Kozuka Gothic Pr6N B" panose="020B0800000000000000" charset="-128"/>
                <a:ea typeface="Kozuka Gothic Pr6N B" panose="020B0800000000000000" charset="-128"/>
              </a:rPr>
              <a:t>1490 Veneto Drive</a:t>
            </a:r>
            <a:br>
              <a:rPr lang="en-US" sz="3600" dirty="0">
                <a:latin typeface="Kozuka Gothic Pr6N B" panose="020B0800000000000000" charset="-128"/>
                <a:ea typeface="Kozuka Gothic Pr6N B" panose="020B0800000000000000" charset="-128"/>
              </a:rPr>
            </a:br>
            <a:r>
              <a:rPr lang="en-US" sz="3600" dirty="0">
                <a:latin typeface="Kozuka Gothic Pr6N B" panose="020B0800000000000000" charset="-128"/>
                <a:ea typeface="Kozuka Gothic Pr6N B" panose="020B0800000000000000" charset="-128"/>
              </a:rPr>
              <a:t>Sparks, Nevada 89434</a:t>
            </a:r>
            <a:endParaRPr lang="en-US" sz="3600" dirty="0">
              <a:latin typeface="Kozuka Gothic Pr6N B" panose="020B0800000000000000" charset="-128"/>
              <a:ea typeface="Kozuka Gothic Pr6N B" panose="020B0800000000000000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725" y="5043170"/>
            <a:ext cx="4072255" cy="3561080"/>
          </a:xfrm>
          <a:prstGeom prst="rect">
            <a:avLst/>
          </a:prstGeom>
        </p:spPr>
      </p:pic>
      <p:pic>
        <p:nvPicPr>
          <p:cNvPr id="6" name="Picture 5" descr="H-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" y="2000250"/>
            <a:ext cx="3121660" cy="2341245"/>
          </a:xfrm>
          <a:prstGeom prst="rect">
            <a:avLst/>
          </a:prstGeom>
        </p:spPr>
      </p:pic>
      <p:pic>
        <p:nvPicPr>
          <p:cNvPr id="7" name="Picture 6" descr="H-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45" y="2000250"/>
            <a:ext cx="3121660" cy="234124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942340" y="150495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Purchased: 7/15/2021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Renovated Master Bath</a:t>
            </a:r>
            <a:endParaRPr lang="en-US"/>
          </a:p>
        </p:txBody>
      </p:sp>
      <p:pic>
        <p:nvPicPr>
          <p:cNvPr id="3" name="Picture 2" descr="20221227_2106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145" y="4995545"/>
            <a:ext cx="5268595" cy="3952240"/>
          </a:xfrm>
          <a:prstGeom prst="rect">
            <a:avLst/>
          </a:prstGeom>
        </p:spPr>
      </p:pic>
      <p:pic>
        <p:nvPicPr>
          <p:cNvPr id="7" name="Picture 6" descr="20221226_212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2705" y="1409700"/>
            <a:ext cx="3883025" cy="2912110"/>
          </a:xfrm>
          <a:prstGeom prst="rect">
            <a:avLst/>
          </a:prstGeom>
        </p:spPr>
      </p:pic>
      <p:pic>
        <p:nvPicPr>
          <p:cNvPr id="8" name="Picture 7" descr="20230109_141848"/>
          <p:cNvPicPr>
            <a:picLocks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 rot="5400000">
            <a:off x="3128645" y="1409700"/>
            <a:ext cx="3883025" cy="29121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Original Guest Bathroom</a:t>
            </a:r>
            <a:endParaRPr lang="en-US"/>
          </a:p>
        </p:txBody>
      </p:sp>
      <p:pic>
        <p:nvPicPr>
          <p:cNvPr id="2" name="Picture 1" descr="H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155" y="1628140"/>
            <a:ext cx="6037580" cy="45281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Original Patio</a:t>
            </a:r>
            <a:endParaRPr lang="en-US"/>
          </a:p>
        </p:txBody>
      </p:sp>
      <p:pic>
        <p:nvPicPr>
          <p:cNvPr id="3" name="Picture 2" descr="H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" y="836295"/>
            <a:ext cx="5239385" cy="3929380"/>
          </a:xfrm>
          <a:prstGeom prst="rect">
            <a:avLst/>
          </a:prstGeom>
        </p:spPr>
      </p:pic>
      <p:pic>
        <p:nvPicPr>
          <p:cNvPr id="5" name="Picture 4" descr="HBY-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4970780"/>
            <a:ext cx="5252085" cy="39395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Original Back Yard</a:t>
            </a:r>
            <a:endParaRPr lang="en-US"/>
          </a:p>
        </p:txBody>
      </p:sp>
      <p:pic>
        <p:nvPicPr>
          <p:cNvPr id="4" name="Picture 3" descr="HBY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" y="4869180"/>
            <a:ext cx="5149850" cy="3862070"/>
          </a:xfrm>
          <a:prstGeom prst="rect">
            <a:avLst/>
          </a:prstGeom>
        </p:spPr>
      </p:pic>
      <p:pic>
        <p:nvPicPr>
          <p:cNvPr id="2" name="Picture 1" descr="HBY-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903605"/>
            <a:ext cx="5149850" cy="3863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H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" y="1261745"/>
            <a:ext cx="2914650" cy="2186305"/>
          </a:xfrm>
          <a:prstGeom prst="rect">
            <a:avLst/>
          </a:prstGeom>
        </p:spPr>
      </p:pic>
      <p:pic>
        <p:nvPicPr>
          <p:cNvPr id="5" name="Picture 4" descr="H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20" y="1261745"/>
            <a:ext cx="2898775" cy="21742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Original Living Room</a:t>
            </a:r>
            <a:endParaRPr lang="en-US"/>
          </a:p>
        </p:txBody>
      </p:sp>
      <p:pic>
        <p:nvPicPr>
          <p:cNvPr id="2" name="Picture 1" descr="H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3959225"/>
            <a:ext cx="2935605" cy="2202180"/>
          </a:xfrm>
          <a:prstGeom prst="rect">
            <a:avLst/>
          </a:prstGeom>
        </p:spPr>
      </p:pic>
      <p:pic>
        <p:nvPicPr>
          <p:cNvPr id="3" name="Picture 2" descr="H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240" y="3959225"/>
            <a:ext cx="2903220" cy="2177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New Flooring</a:t>
            </a:r>
            <a:endParaRPr lang="en-US"/>
          </a:p>
        </p:txBody>
      </p:sp>
      <p:pic>
        <p:nvPicPr>
          <p:cNvPr id="7" name="Picture 6" descr="21705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273685" y="1005840"/>
            <a:ext cx="3209290" cy="7132320"/>
          </a:xfrm>
          <a:prstGeom prst="rect">
            <a:avLst/>
          </a:prstGeom>
        </p:spPr>
      </p:pic>
      <p:pic>
        <p:nvPicPr>
          <p:cNvPr id="8" name="Picture 7" descr="21834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3682365" y="1005840"/>
            <a:ext cx="2966720" cy="3956050"/>
          </a:xfrm>
          <a:prstGeom prst="rect">
            <a:avLst/>
          </a:prstGeom>
        </p:spPr>
      </p:pic>
      <p:pic>
        <p:nvPicPr>
          <p:cNvPr id="9" name="Picture 8" descr="21839"/>
          <p:cNvPicPr>
            <a:picLocks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 flipH="1">
            <a:off x="3682365" y="5064125"/>
            <a:ext cx="2830195" cy="3774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Original Kitchen</a:t>
            </a:r>
            <a:endParaRPr lang="en-US"/>
          </a:p>
        </p:txBody>
      </p:sp>
      <p:pic>
        <p:nvPicPr>
          <p:cNvPr id="9" name="Picture 8" descr="H-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660" y="916940"/>
            <a:ext cx="4814570" cy="3611245"/>
          </a:xfrm>
          <a:prstGeom prst="rect">
            <a:avLst/>
          </a:prstGeom>
        </p:spPr>
      </p:pic>
      <p:pic>
        <p:nvPicPr>
          <p:cNvPr id="10" name="Picture 9" descr="H-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" y="4831715"/>
            <a:ext cx="4814570" cy="3611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Renovated Kitchen</a:t>
            </a:r>
            <a:endParaRPr lang="en-US"/>
          </a:p>
        </p:txBody>
      </p:sp>
      <p:pic>
        <p:nvPicPr>
          <p:cNvPr id="2" name="Picture 1" descr="20220226_1315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115" y="848360"/>
            <a:ext cx="5105400" cy="3829050"/>
          </a:xfrm>
          <a:prstGeom prst="rect">
            <a:avLst/>
          </a:prstGeom>
        </p:spPr>
      </p:pic>
      <p:pic>
        <p:nvPicPr>
          <p:cNvPr id="3" name="Picture 2" descr="20220226_1315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15" y="4775200"/>
            <a:ext cx="51054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20220226_131549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 rot="5400000">
            <a:off x="-149225" y="1030605"/>
            <a:ext cx="3957320" cy="2967990"/>
          </a:xfrm>
          <a:prstGeom prst="rect">
            <a:avLst/>
          </a:prstGeom>
        </p:spPr>
      </p:pic>
      <p:pic>
        <p:nvPicPr>
          <p:cNvPr id="5" name="Picture 4" descr="20220226_131844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 rot="5400000">
            <a:off x="3057525" y="1030605"/>
            <a:ext cx="3957320" cy="2967990"/>
          </a:xfrm>
          <a:prstGeom prst="rect">
            <a:avLst/>
          </a:prstGeom>
        </p:spPr>
      </p:pic>
      <p:pic>
        <p:nvPicPr>
          <p:cNvPr id="6" name="Picture 5" descr="20220226_132844"/>
          <p:cNvPicPr>
            <a:picLocks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 rot="5400000">
            <a:off x="-149225" y="5233035"/>
            <a:ext cx="3957320" cy="2967990"/>
          </a:xfrm>
          <a:prstGeom prst="rect">
            <a:avLst/>
          </a:prstGeom>
        </p:spPr>
      </p:pic>
      <p:pic>
        <p:nvPicPr>
          <p:cNvPr id="7" name="Picture 6" descr="20220226_131630"/>
          <p:cNvPicPr>
            <a:picLocks noChangeAspect="1"/>
          </p:cNvPicPr>
          <p:nvPr/>
        </p:nvPicPr>
        <p:blipFill>
          <a:blip r:embed="rId4">
            <a:lum bright="6000"/>
          </a:blip>
          <a:stretch>
            <a:fillRect/>
          </a:stretch>
        </p:blipFill>
        <p:spPr>
          <a:xfrm rot="5400000">
            <a:off x="3057525" y="5233035"/>
            <a:ext cx="3957320" cy="2967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Original Dining Room</a:t>
            </a:r>
            <a:endParaRPr lang="en-US"/>
          </a:p>
        </p:txBody>
      </p:sp>
      <p:pic>
        <p:nvPicPr>
          <p:cNvPr id="3" name="Picture 2" descr="H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" y="1067435"/>
            <a:ext cx="5891530" cy="44189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Original Bedroom - Master &amp; Guest</a:t>
            </a:r>
            <a:endParaRPr lang="en-US"/>
          </a:p>
        </p:txBody>
      </p:sp>
      <p:pic>
        <p:nvPicPr>
          <p:cNvPr id="2" name="Picture 1" descr="H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1440" y="1122045"/>
            <a:ext cx="4271645" cy="3203575"/>
          </a:xfrm>
          <a:prstGeom prst="rect">
            <a:avLst/>
          </a:prstGeom>
        </p:spPr>
      </p:pic>
      <p:pic>
        <p:nvPicPr>
          <p:cNvPr id="3" name="Picture 2" descr="H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0" y="4697095"/>
            <a:ext cx="4271645" cy="3203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930275" y="382270"/>
            <a:ext cx="5133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Original Master Bath</a:t>
            </a:r>
            <a:endParaRPr lang="en-US"/>
          </a:p>
        </p:txBody>
      </p:sp>
      <p:pic>
        <p:nvPicPr>
          <p:cNvPr id="4" name="Picture 3" descr="H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1779270"/>
            <a:ext cx="6219190" cy="4664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WPS Presentation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Kozuka Gothic Pr6N B</vt:lpstr>
      <vt:lpstr>Kozuka Gothic Pro B</vt:lpstr>
      <vt:lpstr>Comic Sans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1490 Veneto Drive Sparks, Nevada 89434</dc:title>
  <dc:creator>Cathryn Lai</dc:creator>
  <cp:lastModifiedBy>cathi</cp:lastModifiedBy>
  <cp:revision>6</cp:revision>
  <dcterms:created xsi:type="dcterms:W3CDTF">2023-01-09T19:59:42Z</dcterms:created>
  <dcterms:modified xsi:type="dcterms:W3CDTF">2023-01-09T22:47:40Z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8FE835EF888E41B2AADFC9442FC42EB0</vt:lpwstr>
  </property>
  <property fmtid="{D5CDD505-2E9C-101B-9397-08002B2CF9AE}" pid="3" name="KSOProductBuildVer">
    <vt:lpwstr>1033-11.2.0.11440</vt:lpwstr>
  </property>
</Properties>
</file>